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2" r:id="rId2"/>
  </p:sldIdLst>
  <p:sldSz cx="12192000" cy="16256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D75"/>
    <a:srgbClr val="FFFFFF"/>
    <a:srgbClr val="FFFF00"/>
    <a:srgbClr val="FFFFC1"/>
    <a:srgbClr val="FFFFDD"/>
    <a:srgbClr val="FFECAF"/>
    <a:srgbClr val="99FF99"/>
    <a:srgbClr val="BDFFDE"/>
    <a:srgbClr val="E7FFF3"/>
    <a:srgbClr val="D5FF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6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rin Gomes" userId="d187090db15ba540" providerId="LiveId" clId="{446ACED9-B17C-4A4C-9063-B703BB6171CC}"/>
    <pc:docChg chg="delSld">
      <pc:chgData name="Aldrin Gomes" userId="d187090db15ba540" providerId="LiveId" clId="{446ACED9-B17C-4A4C-9063-B703BB6171CC}" dt="2024-09-03T05:24:54.385" v="0" actId="47"/>
      <pc:docMkLst>
        <pc:docMk/>
      </pc:docMkLst>
      <pc:sldChg chg="del">
        <pc:chgData name="Aldrin Gomes" userId="d187090db15ba540" providerId="LiveId" clId="{446ACED9-B17C-4A4C-9063-B703BB6171CC}" dt="2024-09-03T05:24:54.385" v="0" actId="47"/>
        <pc:sldMkLst>
          <pc:docMk/>
          <pc:sldMk cId="1878141029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181AFFF-2ECC-4137-89F7-7EA5F5F2574A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43163" y="1200150"/>
            <a:ext cx="24288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502A215-CD17-4C73-8F8F-96CBC38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14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02A215-CD17-4C73-8F8F-96CBC38C10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3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9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7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5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5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8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0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8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46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5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E6272D-99DA-4C5E-8C7F-814D9FF9A61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855B96-8099-4619-AC0B-7557C2591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0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AF5460-655E-8AF7-B100-3698FD2A50F1}"/>
              </a:ext>
            </a:extLst>
          </p:cNvPr>
          <p:cNvSpPr/>
          <p:nvPr/>
        </p:nvSpPr>
        <p:spPr>
          <a:xfrm>
            <a:off x="7969062" y="13541834"/>
            <a:ext cx="3722192" cy="1850572"/>
          </a:xfrm>
          <a:prstGeom prst="rect">
            <a:avLst/>
          </a:prstGeom>
          <a:solidFill>
            <a:srgbClr val="E7FF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F53EEE-DA54-C227-2095-4DF448A2EDE7}"/>
              </a:ext>
            </a:extLst>
          </p:cNvPr>
          <p:cNvSpPr txBox="1"/>
          <p:nvPr/>
        </p:nvSpPr>
        <p:spPr>
          <a:xfrm>
            <a:off x="1227285" y="363800"/>
            <a:ext cx="9569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Graduate Student Weekly Productivity Plan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A84C3A-0A6C-9D3A-C4CA-B7654EC4989D}"/>
              </a:ext>
            </a:extLst>
          </p:cNvPr>
          <p:cNvSpPr/>
          <p:nvPr/>
        </p:nvSpPr>
        <p:spPr>
          <a:xfrm>
            <a:off x="7969062" y="1520687"/>
            <a:ext cx="3722191" cy="4486639"/>
          </a:xfrm>
          <a:prstGeom prst="rect">
            <a:avLst/>
          </a:prstGeom>
          <a:solidFill>
            <a:srgbClr val="C9F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15070F-52BA-AA54-AD18-2634F78234D2}"/>
              </a:ext>
            </a:extLst>
          </p:cNvPr>
          <p:cNvSpPr/>
          <p:nvPr/>
        </p:nvSpPr>
        <p:spPr>
          <a:xfrm>
            <a:off x="7969062" y="8739517"/>
            <a:ext cx="3722191" cy="4742339"/>
          </a:xfrm>
          <a:prstGeom prst="rect">
            <a:avLst/>
          </a:prstGeom>
          <a:solidFill>
            <a:srgbClr val="BDFFD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B2CA2A-19AF-005B-7CAF-F063E90A2558}"/>
              </a:ext>
            </a:extLst>
          </p:cNvPr>
          <p:cNvSpPr/>
          <p:nvPr/>
        </p:nvSpPr>
        <p:spPr>
          <a:xfrm>
            <a:off x="3524633" y="1564229"/>
            <a:ext cx="4383236" cy="5619901"/>
          </a:xfrm>
          <a:prstGeom prst="rect">
            <a:avLst/>
          </a:prstGeom>
          <a:solidFill>
            <a:srgbClr val="E7F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E56559-CE66-90A0-0826-4FF9DBDA3811}"/>
              </a:ext>
            </a:extLst>
          </p:cNvPr>
          <p:cNvSpPr/>
          <p:nvPr/>
        </p:nvSpPr>
        <p:spPr>
          <a:xfrm>
            <a:off x="583152" y="1542458"/>
            <a:ext cx="2873829" cy="5634856"/>
          </a:xfrm>
          <a:prstGeom prst="rect">
            <a:avLst/>
          </a:prstGeom>
          <a:solidFill>
            <a:srgbClr val="E7F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17B015-9011-80A0-8B43-E9F58D03F339}"/>
              </a:ext>
            </a:extLst>
          </p:cNvPr>
          <p:cNvSpPr/>
          <p:nvPr/>
        </p:nvSpPr>
        <p:spPr>
          <a:xfrm>
            <a:off x="583152" y="7293428"/>
            <a:ext cx="7324717" cy="8098977"/>
          </a:xfrm>
          <a:prstGeom prst="rect">
            <a:avLst/>
          </a:prstGeom>
          <a:solidFill>
            <a:srgbClr val="D5FFE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230DCB-8240-D135-E357-B93C48401335}"/>
              </a:ext>
            </a:extLst>
          </p:cNvPr>
          <p:cNvSpPr txBox="1"/>
          <p:nvPr/>
        </p:nvSpPr>
        <p:spPr>
          <a:xfrm>
            <a:off x="7943816" y="13521384"/>
            <a:ext cx="2743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IMPORTANT NOTES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33C61A-1431-DE9A-6C6C-FF6B78C9C3E5}"/>
              </a:ext>
            </a:extLst>
          </p:cNvPr>
          <p:cNvSpPr/>
          <p:nvPr/>
        </p:nvSpPr>
        <p:spPr>
          <a:xfrm>
            <a:off x="577968" y="1084356"/>
            <a:ext cx="2873829" cy="493420"/>
          </a:xfrm>
          <a:prstGeom prst="rect">
            <a:avLst/>
          </a:prstGeom>
          <a:solidFill>
            <a:srgbClr val="5BD4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C706208-7261-FFA8-BB84-AFC48DC2D85E}"/>
              </a:ext>
            </a:extLst>
          </p:cNvPr>
          <p:cNvSpPr/>
          <p:nvPr/>
        </p:nvSpPr>
        <p:spPr>
          <a:xfrm>
            <a:off x="583151" y="4942607"/>
            <a:ext cx="2873829" cy="86593"/>
          </a:xfrm>
          <a:prstGeom prst="rect">
            <a:avLst/>
          </a:prstGeom>
          <a:solidFill>
            <a:srgbClr val="5BD4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782369-6BB7-B080-8785-D8827A465589}"/>
              </a:ext>
            </a:extLst>
          </p:cNvPr>
          <p:cNvSpPr txBox="1"/>
          <p:nvPr/>
        </p:nvSpPr>
        <p:spPr>
          <a:xfrm>
            <a:off x="593408" y="1135027"/>
            <a:ext cx="1032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DATE: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39FCC8-86F0-7124-8793-C9B8A2AD8C7E}"/>
              </a:ext>
            </a:extLst>
          </p:cNvPr>
          <p:cNvSpPr txBox="1"/>
          <p:nvPr/>
        </p:nvSpPr>
        <p:spPr>
          <a:xfrm>
            <a:off x="617660" y="1571117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Garamond" panose="02020404030301010803" pitchFamily="18" charset="0"/>
                <a:cs typeface="Arial" panose="020B0604020202020204" pitchFamily="34" charset="0"/>
              </a:rPr>
              <a:t>Goals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24246-95D6-8E7C-6F0B-2123646EEFE8}"/>
              </a:ext>
            </a:extLst>
          </p:cNvPr>
          <p:cNvSpPr/>
          <p:nvPr/>
        </p:nvSpPr>
        <p:spPr>
          <a:xfrm>
            <a:off x="3535974" y="1061644"/>
            <a:ext cx="4374238" cy="718534"/>
          </a:xfrm>
          <a:prstGeom prst="rect">
            <a:avLst/>
          </a:prstGeom>
          <a:solidFill>
            <a:srgbClr val="5BD4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70F0AA-058E-C7C5-783F-907629B84D69}"/>
              </a:ext>
            </a:extLst>
          </p:cNvPr>
          <p:cNvSpPr txBox="1"/>
          <p:nvPr/>
        </p:nvSpPr>
        <p:spPr>
          <a:xfrm>
            <a:off x="4086729" y="1072292"/>
            <a:ext cx="3215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TOP PRIORITIES FOR</a:t>
            </a:r>
          </a:p>
          <a:p>
            <a:pPr algn="ctr"/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THIS WEEK (IN ORDER)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8CDB1E7-4B70-EDE0-3719-CCA1F971342E}"/>
              </a:ext>
            </a:extLst>
          </p:cNvPr>
          <p:cNvSpPr/>
          <p:nvPr/>
        </p:nvSpPr>
        <p:spPr>
          <a:xfrm>
            <a:off x="582288" y="7280031"/>
            <a:ext cx="7324717" cy="449972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0F955F-38EA-F9C4-9CFE-CACC40126E1E}"/>
              </a:ext>
            </a:extLst>
          </p:cNvPr>
          <p:cNvSpPr txBox="1"/>
          <p:nvPr/>
        </p:nvSpPr>
        <p:spPr>
          <a:xfrm>
            <a:off x="670236" y="7286176"/>
            <a:ext cx="1685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TO-DO LIST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1AF29CA-12E4-C9D4-2225-917F555C12F9}"/>
              </a:ext>
            </a:extLst>
          </p:cNvPr>
          <p:cNvCxnSpPr>
            <a:cxnSpLocks/>
          </p:cNvCxnSpPr>
          <p:nvPr/>
        </p:nvCxnSpPr>
        <p:spPr>
          <a:xfrm>
            <a:off x="8189985" y="11422810"/>
            <a:ext cx="3259225" cy="0"/>
          </a:xfrm>
          <a:prstGeom prst="straightConnector1">
            <a:avLst/>
          </a:prstGeom>
          <a:ln w="34925">
            <a:solidFill>
              <a:srgbClr val="00B05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5304F5E-15C9-2902-0AE6-A394E21A3781}"/>
              </a:ext>
            </a:extLst>
          </p:cNvPr>
          <p:cNvCxnSpPr>
            <a:cxnSpLocks/>
          </p:cNvCxnSpPr>
          <p:nvPr/>
        </p:nvCxnSpPr>
        <p:spPr>
          <a:xfrm>
            <a:off x="8257860" y="12644137"/>
            <a:ext cx="3259225" cy="0"/>
          </a:xfrm>
          <a:prstGeom prst="straightConnector1">
            <a:avLst/>
          </a:prstGeom>
          <a:ln w="34925">
            <a:solidFill>
              <a:srgbClr val="00B05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F405231E-32E2-3E25-B73B-2BCBFA6B44AF}"/>
              </a:ext>
            </a:extLst>
          </p:cNvPr>
          <p:cNvCxnSpPr>
            <a:cxnSpLocks/>
          </p:cNvCxnSpPr>
          <p:nvPr/>
        </p:nvCxnSpPr>
        <p:spPr>
          <a:xfrm>
            <a:off x="4227725" y="2635999"/>
            <a:ext cx="3482694" cy="14847"/>
          </a:xfrm>
          <a:prstGeom prst="straightConnector1">
            <a:avLst/>
          </a:prstGeom>
          <a:ln w="34925">
            <a:solidFill>
              <a:srgbClr val="00B0F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D053F6BD-8EF6-4375-0E28-3750917733F3}"/>
              </a:ext>
            </a:extLst>
          </p:cNvPr>
          <p:cNvCxnSpPr>
            <a:cxnSpLocks/>
          </p:cNvCxnSpPr>
          <p:nvPr/>
        </p:nvCxnSpPr>
        <p:spPr>
          <a:xfrm>
            <a:off x="3900419" y="3318806"/>
            <a:ext cx="3810000" cy="0"/>
          </a:xfrm>
          <a:prstGeom prst="straightConnector1">
            <a:avLst/>
          </a:prstGeom>
          <a:ln w="34925">
            <a:solidFill>
              <a:srgbClr val="00B0F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FDFA6A8-08C4-7152-DDAA-6E4F4A9246C2}"/>
              </a:ext>
            </a:extLst>
          </p:cNvPr>
          <p:cNvSpPr/>
          <p:nvPr/>
        </p:nvSpPr>
        <p:spPr>
          <a:xfrm>
            <a:off x="7971406" y="1048609"/>
            <a:ext cx="3719848" cy="471339"/>
          </a:xfrm>
          <a:prstGeom prst="rect">
            <a:avLst/>
          </a:prstGeom>
          <a:solidFill>
            <a:srgbClr val="5BD4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31DB134-58D9-00A8-900C-8B3D12610ABB}"/>
              </a:ext>
            </a:extLst>
          </p:cNvPr>
          <p:cNvCxnSpPr>
            <a:cxnSpLocks/>
          </p:cNvCxnSpPr>
          <p:nvPr/>
        </p:nvCxnSpPr>
        <p:spPr>
          <a:xfrm>
            <a:off x="8257860" y="2404412"/>
            <a:ext cx="3259225" cy="0"/>
          </a:xfrm>
          <a:prstGeom prst="straightConnector1">
            <a:avLst/>
          </a:prstGeom>
          <a:ln w="34925">
            <a:solidFill>
              <a:srgbClr val="0070C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F3478136-21B1-1450-D4F9-01B5340A44AA}"/>
              </a:ext>
            </a:extLst>
          </p:cNvPr>
          <p:cNvCxnSpPr>
            <a:cxnSpLocks/>
          </p:cNvCxnSpPr>
          <p:nvPr/>
        </p:nvCxnSpPr>
        <p:spPr>
          <a:xfrm>
            <a:off x="8257860" y="3107647"/>
            <a:ext cx="3259225" cy="0"/>
          </a:xfrm>
          <a:prstGeom prst="straightConnector1">
            <a:avLst/>
          </a:prstGeom>
          <a:ln w="34925">
            <a:solidFill>
              <a:srgbClr val="0070C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9DBDEA0-4B11-2A80-B1F6-2B2C07EC3A81}"/>
              </a:ext>
            </a:extLst>
          </p:cNvPr>
          <p:cNvSpPr txBox="1"/>
          <p:nvPr/>
        </p:nvSpPr>
        <p:spPr>
          <a:xfrm>
            <a:off x="664034" y="5074287"/>
            <a:ext cx="2101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Garamond" panose="02020404030301010803" pitchFamily="18" charset="0"/>
                <a:cs typeface="Arial" panose="020B0604020202020204" pitchFamily="34" charset="0"/>
              </a:rPr>
              <a:t>My Motivation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418BCB1-3100-9B97-24C3-F7A047C29FB8}"/>
              </a:ext>
            </a:extLst>
          </p:cNvPr>
          <p:cNvSpPr/>
          <p:nvPr/>
        </p:nvSpPr>
        <p:spPr>
          <a:xfrm>
            <a:off x="3707065" y="2365799"/>
            <a:ext cx="327278" cy="3629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24FE271-01E8-7A89-843D-A2AE85AC892E}"/>
              </a:ext>
            </a:extLst>
          </p:cNvPr>
          <p:cNvCxnSpPr>
            <a:cxnSpLocks/>
          </p:cNvCxnSpPr>
          <p:nvPr/>
        </p:nvCxnSpPr>
        <p:spPr>
          <a:xfrm>
            <a:off x="4227725" y="4007194"/>
            <a:ext cx="3482694" cy="14847"/>
          </a:xfrm>
          <a:prstGeom prst="straightConnector1">
            <a:avLst/>
          </a:prstGeom>
          <a:ln w="34925">
            <a:solidFill>
              <a:srgbClr val="00B0F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2ECF1A8-5ECD-BCC2-95A2-61629C807C4E}"/>
              </a:ext>
            </a:extLst>
          </p:cNvPr>
          <p:cNvCxnSpPr>
            <a:cxnSpLocks/>
          </p:cNvCxnSpPr>
          <p:nvPr/>
        </p:nvCxnSpPr>
        <p:spPr>
          <a:xfrm>
            <a:off x="3900419" y="4733543"/>
            <a:ext cx="3810000" cy="0"/>
          </a:xfrm>
          <a:prstGeom prst="straightConnector1">
            <a:avLst/>
          </a:prstGeom>
          <a:ln w="34925">
            <a:solidFill>
              <a:srgbClr val="00B0F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149A4C27-57F3-8BE8-CDFA-3E82971F7C1D}"/>
              </a:ext>
            </a:extLst>
          </p:cNvPr>
          <p:cNvSpPr/>
          <p:nvPr/>
        </p:nvSpPr>
        <p:spPr>
          <a:xfrm>
            <a:off x="3707065" y="3736994"/>
            <a:ext cx="327278" cy="3629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507E7DF-E1EE-C597-0EB0-9AE5168B41B4}"/>
              </a:ext>
            </a:extLst>
          </p:cNvPr>
          <p:cNvCxnSpPr>
            <a:cxnSpLocks/>
          </p:cNvCxnSpPr>
          <p:nvPr/>
        </p:nvCxnSpPr>
        <p:spPr>
          <a:xfrm>
            <a:off x="4246886" y="5507132"/>
            <a:ext cx="3482694" cy="14847"/>
          </a:xfrm>
          <a:prstGeom prst="straightConnector1">
            <a:avLst/>
          </a:prstGeom>
          <a:ln w="34925">
            <a:solidFill>
              <a:srgbClr val="00B0F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6A90ACC-6394-E655-22CD-E817B290E867}"/>
              </a:ext>
            </a:extLst>
          </p:cNvPr>
          <p:cNvCxnSpPr>
            <a:cxnSpLocks/>
          </p:cNvCxnSpPr>
          <p:nvPr/>
        </p:nvCxnSpPr>
        <p:spPr>
          <a:xfrm>
            <a:off x="3919580" y="6255252"/>
            <a:ext cx="3810000" cy="0"/>
          </a:xfrm>
          <a:prstGeom prst="straightConnector1">
            <a:avLst/>
          </a:prstGeom>
          <a:ln w="34925">
            <a:solidFill>
              <a:srgbClr val="00B0F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9CFE19FC-BD73-37AF-AA31-5E483E73592F}"/>
              </a:ext>
            </a:extLst>
          </p:cNvPr>
          <p:cNvSpPr/>
          <p:nvPr/>
        </p:nvSpPr>
        <p:spPr>
          <a:xfrm>
            <a:off x="3726226" y="5236932"/>
            <a:ext cx="327278" cy="3629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56A0136-8F65-9946-760E-2E886992ADED}"/>
              </a:ext>
            </a:extLst>
          </p:cNvPr>
          <p:cNvCxnSpPr>
            <a:cxnSpLocks/>
          </p:cNvCxnSpPr>
          <p:nvPr/>
        </p:nvCxnSpPr>
        <p:spPr>
          <a:xfrm>
            <a:off x="744456" y="2431516"/>
            <a:ext cx="2567710" cy="0"/>
          </a:xfrm>
          <a:prstGeom prst="straightConnector1">
            <a:avLst/>
          </a:prstGeom>
          <a:ln w="34925"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FFD472E6-93DD-7E0A-9892-FB309C4F812E}"/>
              </a:ext>
            </a:extLst>
          </p:cNvPr>
          <p:cNvCxnSpPr>
            <a:cxnSpLocks/>
          </p:cNvCxnSpPr>
          <p:nvPr/>
        </p:nvCxnSpPr>
        <p:spPr>
          <a:xfrm>
            <a:off x="744456" y="3041113"/>
            <a:ext cx="2567710" cy="0"/>
          </a:xfrm>
          <a:prstGeom prst="straightConnector1">
            <a:avLst/>
          </a:prstGeom>
          <a:ln w="34925"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8550F2D-D992-7EE2-6935-D94F7076E87B}"/>
              </a:ext>
            </a:extLst>
          </p:cNvPr>
          <p:cNvCxnSpPr>
            <a:cxnSpLocks/>
          </p:cNvCxnSpPr>
          <p:nvPr/>
        </p:nvCxnSpPr>
        <p:spPr>
          <a:xfrm>
            <a:off x="724549" y="3650715"/>
            <a:ext cx="2587617" cy="0"/>
          </a:xfrm>
          <a:prstGeom prst="straightConnector1">
            <a:avLst/>
          </a:prstGeom>
          <a:ln w="34925"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12BAA51-905E-EE6B-F656-774CC66C9C2F}"/>
              </a:ext>
            </a:extLst>
          </p:cNvPr>
          <p:cNvCxnSpPr>
            <a:cxnSpLocks/>
          </p:cNvCxnSpPr>
          <p:nvPr/>
        </p:nvCxnSpPr>
        <p:spPr>
          <a:xfrm>
            <a:off x="724552" y="4282080"/>
            <a:ext cx="2587617" cy="0"/>
          </a:xfrm>
          <a:prstGeom prst="straightConnector1">
            <a:avLst/>
          </a:prstGeom>
          <a:ln w="34925"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E5CE59A-0DB5-36A3-B290-0FB592E3988B}"/>
              </a:ext>
            </a:extLst>
          </p:cNvPr>
          <p:cNvCxnSpPr>
            <a:cxnSpLocks/>
          </p:cNvCxnSpPr>
          <p:nvPr/>
        </p:nvCxnSpPr>
        <p:spPr>
          <a:xfrm>
            <a:off x="724549" y="5957439"/>
            <a:ext cx="2587617" cy="0"/>
          </a:xfrm>
          <a:prstGeom prst="straightConnector1">
            <a:avLst/>
          </a:prstGeom>
          <a:ln w="34925"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0A34FBD-D452-3B45-CBAC-1CA3DFFCD473}"/>
              </a:ext>
            </a:extLst>
          </p:cNvPr>
          <p:cNvCxnSpPr>
            <a:cxnSpLocks/>
          </p:cNvCxnSpPr>
          <p:nvPr/>
        </p:nvCxnSpPr>
        <p:spPr>
          <a:xfrm>
            <a:off x="724549" y="6568078"/>
            <a:ext cx="2587617" cy="0"/>
          </a:xfrm>
          <a:prstGeom prst="straightConnector1">
            <a:avLst/>
          </a:prstGeom>
          <a:ln w="34925"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F5218503-1DE0-DD2F-1ED4-D968E47F6DAB}"/>
              </a:ext>
            </a:extLst>
          </p:cNvPr>
          <p:cNvSpPr txBox="1"/>
          <p:nvPr/>
        </p:nvSpPr>
        <p:spPr>
          <a:xfrm>
            <a:off x="650591" y="7721808"/>
            <a:ext cx="1335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Garamond" panose="02020404030301010803" pitchFamily="18" charset="0"/>
                <a:cs typeface="Arial" panose="020B0604020202020204" pitchFamily="34" charset="0"/>
              </a:rPr>
              <a:t>Monday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33CA801-A3B3-E12C-C2AA-C14EBF352986}"/>
              </a:ext>
            </a:extLst>
          </p:cNvPr>
          <p:cNvSpPr txBox="1"/>
          <p:nvPr/>
        </p:nvSpPr>
        <p:spPr>
          <a:xfrm>
            <a:off x="650591" y="11164870"/>
            <a:ext cx="1517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Garamond" panose="02020404030301010803" pitchFamily="18" charset="0"/>
                <a:cs typeface="Arial" panose="020B0604020202020204" pitchFamily="34" charset="0"/>
              </a:rPr>
              <a:t>Thursday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D7EDE66-784D-AC37-9B03-E907B694C3AB}"/>
              </a:ext>
            </a:extLst>
          </p:cNvPr>
          <p:cNvSpPr txBox="1"/>
          <p:nvPr/>
        </p:nvSpPr>
        <p:spPr>
          <a:xfrm>
            <a:off x="650591" y="9950169"/>
            <a:ext cx="166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Garamond" panose="02020404030301010803" pitchFamily="18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9732924-7E0D-6B3B-C89A-447DAD70C245}"/>
              </a:ext>
            </a:extLst>
          </p:cNvPr>
          <p:cNvSpPr txBox="1"/>
          <p:nvPr/>
        </p:nvSpPr>
        <p:spPr>
          <a:xfrm>
            <a:off x="650591" y="12214994"/>
            <a:ext cx="1098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Garamond" panose="02020404030301010803" pitchFamily="18" charset="0"/>
                <a:cs typeface="Arial" panose="020B0604020202020204" pitchFamily="34" charset="0"/>
              </a:rPr>
              <a:t>Friday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ECB0B4C-9AAF-114F-FED7-957BBC38C844}"/>
              </a:ext>
            </a:extLst>
          </p:cNvPr>
          <p:cNvSpPr txBox="1"/>
          <p:nvPr/>
        </p:nvSpPr>
        <p:spPr>
          <a:xfrm>
            <a:off x="650591" y="14231771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Garamond" panose="02020404030301010803" pitchFamily="18" charset="0"/>
                <a:cs typeface="Arial" panose="020B0604020202020204" pitchFamily="34" charset="0"/>
              </a:rPr>
              <a:t>Sunday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314B86E-7371-CB33-8C49-5C03197040F2}"/>
              </a:ext>
            </a:extLst>
          </p:cNvPr>
          <p:cNvSpPr txBox="1"/>
          <p:nvPr/>
        </p:nvSpPr>
        <p:spPr>
          <a:xfrm>
            <a:off x="650591" y="8791190"/>
            <a:ext cx="1365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Garamond" panose="02020404030301010803" pitchFamily="18" charset="0"/>
                <a:cs typeface="Arial" panose="020B0604020202020204" pitchFamily="34" charset="0"/>
              </a:rPr>
              <a:t>Tuesday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8E86208-7BB2-65BD-4BCE-636A7215D860}"/>
              </a:ext>
            </a:extLst>
          </p:cNvPr>
          <p:cNvSpPr txBox="1"/>
          <p:nvPr/>
        </p:nvSpPr>
        <p:spPr>
          <a:xfrm>
            <a:off x="650591" y="13222532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Garamond" panose="02020404030301010803" pitchFamily="18" charset="0"/>
                <a:cs typeface="Arial" panose="020B0604020202020204" pitchFamily="34" charset="0"/>
              </a:rPr>
              <a:t>Saturday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68DC3CA-AAB1-CDF8-DAF0-EE1CFDB262E0}"/>
              </a:ext>
            </a:extLst>
          </p:cNvPr>
          <p:cNvSpPr txBox="1"/>
          <p:nvPr/>
        </p:nvSpPr>
        <p:spPr>
          <a:xfrm>
            <a:off x="7943816" y="9207054"/>
            <a:ext cx="2511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Garamond" panose="02020404030301010803" pitchFamily="18" charset="0"/>
                <a:cs typeface="Arial" panose="020B0604020202020204" pitchFamily="34" charset="0"/>
              </a:rPr>
              <a:t>What went well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56E5B4D-51C6-8B16-7171-FC395BFBD66B}"/>
              </a:ext>
            </a:extLst>
          </p:cNvPr>
          <p:cNvSpPr txBox="1"/>
          <p:nvPr/>
        </p:nvSpPr>
        <p:spPr>
          <a:xfrm>
            <a:off x="8006487" y="11569658"/>
            <a:ext cx="3184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Garamond" panose="02020404030301010803" pitchFamily="18" charset="0"/>
                <a:cs typeface="Arial" panose="020B0604020202020204" pitchFamily="34" charset="0"/>
              </a:rPr>
              <a:t>What can I improve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26A0F40-323E-4606-D62F-50F414158C54}"/>
              </a:ext>
            </a:extLst>
          </p:cNvPr>
          <p:cNvSpPr txBox="1"/>
          <p:nvPr/>
        </p:nvSpPr>
        <p:spPr>
          <a:xfrm>
            <a:off x="8257860" y="1093843"/>
            <a:ext cx="347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LONG TERM PROJECT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5D6E25C-8C06-EF8E-149D-B34D50EFF033}"/>
              </a:ext>
            </a:extLst>
          </p:cNvPr>
          <p:cNvSpPr txBox="1"/>
          <p:nvPr/>
        </p:nvSpPr>
        <p:spPr>
          <a:xfrm>
            <a:off x="8154054" y="1552040"/>
            <a:ext cx="347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PROJECT NAME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44E563D-5DD8-2B45-8B28-195249FA0D4D}"/>
              </a:ext>
            </a:extLst>
          </p:cNvPr>
          <p:cNvSpPr txBox="1"/>
          <p:nvPr/>
        </p:nvSpPr>
        <p:spPr>
          <a:xfrm>
            <a:off x="8021032" y="3620784"/>
            <a:ext cx="3597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WORK DONE ON PROJECT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B1E2CBEA-771C-4D81-D964-0A13B90FF4CD}"/>
              </a:ext>
            </a:extLst>
          </p:cNvPr>
          <p:cNvSpPr/>
          <p:nvPr/>
        </p:nvSpPr>
        <p:spPr>
          <a:xfrm>
            <a:off x="8071743" y="4254070"/>
            <a:ext cx="327278" cy="3629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3FDA94F2-72A3-4933-98AD-5C3174584014}"/>
              </a:ext>
            </a:extLst>
          </p:cNvPr>
          <p:cNvSpPr/>
          <p:nvPr/>
        </p:nvSpPr>
        <p:spPr>
          <a:xfrm>
            <a:off x="8094221" y="4650201"/>
            <a:ext cx="327278" cy="3629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23711478-385D-9835-D230-F45B921C97AD}"/>
              </a:ext>
            </a:extLst>
          </p:cNvPr>
          <p:cNvSpPr/>
          <p:nvPr/>
        </p:nvSpPr>
        <p:spPr>
          <a:xfrm>
            <a:off x="8095634" y="5106760"/>
            <a:ext cx="327278" cy="3629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61DC301F-CA98-2497-9948-0EBF5C5BA527}"/>
              </a:ext>
            </a:extLst>
          </p:cNvPr>
          <p:cNvSpPr/>
          <p:nvPr/>
        </p:nvSpPr>
        <p:spPr>
          <a:xfrm>
            <a:off x="8094221" y="5560372"/>
            <a:ext cx="327278" cy="3629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D1620F7-FB1F-2CFC-E832-E8208279EBA8}"/>
              </a:ext>
            </a:extLst>
          </p:cNvPr>
          <p:cNvSpPr/>
          <p:nvPr/>
        </p:nvSpPr>
        <p:spPr>
          <a:xfrm>
            <a:off x="9835129" y="4209359"/>
            <a:ext cx="327278" cy="3629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402449E4-AED2-2302-C42E-312A93A884E6}"/>
              </a:ext>
            </a:extLst>
          </p:cNvPr>
          <p:cNvSpPr/>
          <p:nvPr/>
        </p:nvSpPr>
        <p:spPr>
          <a:xfrm>
            <a:off x="9857607" y="4670803"/>
            <a:ext cx="327278" cy="3629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E337DA21-9FFF-B886-AF5C-446082DBD21E}"/>
              </a:ext>
            </a:extLst>
          </p:cNvPr>
          <p:cNvSpPr/>
          <p:nvPr/>
        </p:nvSpPr>
        <p:spPr>
          <a:xfrm>
            <a:off x="9859020" y="5127362"/>
            <a:ext cx="327278" cy="3629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6F204A6-E8E8-E1B8-C9E6-620CC29303D0}"/>
              </a:ext>
            </a:extLst>
          </p:cNvPr>
          <p:cNvSpPr txBox="1"/>
          <p:nvPr/>
        </p:nvSpPr>
        <p:spPr>
          <a:xfrm>
            <a:off x="8421499" y="4151395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  <a:cs typeface="Arial" panose="020B0604020202020204" pitchFamily="34" charset="0"/>
              </a:rPr>
              <a:t>Monday 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98988AD8-2B63-37AB-97B6-B9A1B9F177A5}"/>
              </a:ext>
            </a:extLst>
          </p:cNvPr>
          <p:cNvCxnSpPr>
            <a:cxnSpLocks/>
          </p:cNvCxnSpPr>
          <p:nvPr/>
        </p:nvCxnSpPr>
        <p:spPr>
          <a:xfrm>
            <a:off x="744456" y="8842083"/>
            <a:ext cx="6987734" cy="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3365ACA-9EEC-0D31-3B10-97C274659103}"/>
              </a:ext>
            </a:extLst>
          </p:cNvPr>
          <p:cNvCxnSpPr>
            <a:cxnSpLocks/>
          </p:cNvCxnSpPr>
          <p:nvPr/>
        </p:nvCxnSpPr>
        <p:spPr>
          <a:xfrm>
            <a:off x="724549" y="9993711"/>
            <a:ext cx="6987734" cy="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9AD7B19-4822-3B15-E264-91D932DFEFD8}"/>
              </a:ext>
            </a:extLst>
          </p:cNvPr>
          <p:cNvCxnSpPr>
            <a:cxnSpLocks/>
          </p:cNvCxnSpPr>
          <p:nvPr/>
        </p:nvCxnSpPr>
        <p:spPr>
          <a:xfrm>
            <a:off x="744456" y="11217628"/>
            <a:ext cx="6987734" cy="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098FAC1-046F-4194-B4ED-980C2631C98D}"/>
              </a:ext>
            </a:extLst>
          </p:cNvPr>
          <p:cNvCxnSpPr>
            <a:cxnSpLocks/>
          </p:cNvCxnSpPr>
          <p:nvPr/>
        </p:nvCxnSpPr>
        <p:spPr>
          <a:xfrm>
            <a:off x="774790" y="12239643"/>
            <a:ext cx="6987734" cy="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088AEEC-AA2A-43AB-6D9D-BCBD25520523}"/>
              </a:ext>
            </a:extLst>
          </p:cNvPr>
          <p:cNvCxnSpPr>
            <a:cxnSpLocks/>
          </p:cNvCxnSpPr>
          <p:nvPr/>
        </p:nvCxnSpPr>
        <p:spPr>
          <a:xfrm>
            <a:off x="763617" y="13280582"/>
            <a:ext cx="6987734" cy="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CE4DADDB-F88B-4227-8FEC-E9E738575F79}"/>
              </a:ext>
            </a:extLst>
          </p:cNvPr>
          <p:cNvCxnSpPr>
            <a:cxnSpLocks/>
          </p:cNvCxnSpPr>
          <p:nvPr/>
        </p:nvCxnSpPr>
        <p:spPr>
          <a:xfrm>
            <a:off x="763617" y="14275313"/>
            <a:ext cx="6987734" cy="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BEC2B05C-E8D0-2989-A39E-A0489B3231DC}"/>
              </a:ext>
            </a:extLst>
          </p:cNvPr>
          <p:cNvSpPr txBox="1"/>
          <p:nvPr/>
        </p:nvSpPr>
        <p:spPr>
          <a:xfrm>
            <a:off x="8429401" y="5590094"/>
            <a:ext cx="1294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Thursday 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14845B4-86F2-1CED-D564-0F84C1ABA207}"/>
              </a:ext>
            </a:extLst>
          </p:cNvPr>
          <p:cNvSpPr txBox="1"/>
          <p:nvPr/>
        </p:nvSpPr>
        <p:spPr>
          <a:xfrm>
            <a:off x="8405428" y="5135559"/>
            <a:ext cx="1414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3A509FA-4416-7125-F8F5-6AB13026065D}"/>
              </a:ext>
            </a:extLst>
          </p:cNvPr>
          <p:cNvSpPr txBox="1"/>
          <p:nvPr/>
        </p:nvSpPr>
        <p:spPr>
          <a:xfrm>
            <a:off x="10280656" y="4180007"/>
            <a:ext cx="946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Friday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97864E2-E1A1-F6FA-2BC9-D311F1103A6B}"/>
              </a:ext>
            </a:extLst>
          </p:cNvPr>
          <p:cNvSpPr txBox="1"/>
          <p:nvPr/>
        </p:nvSpPr>
        <p:spPr>
          <a:xfrm>
            <a:off x="10275965" y="5108770"/>
            <a:ext cx="104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Sunday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52DFE8A-F24E-1918-D6B9-5084D6F1AD57}"/>
              </a:ext>
            </a:extLst>
          </p:cNvPr>
          <p:cNvSpPr txBox="1"/>
          <p:nvPr/>
        </p:nvSpPr>
        <p:spPr>
          <a:xfrm>
            <a:off x="8405545" y="4652937"/>
            <a:ext cx="1169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Tuesday 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24DC720-798F-4B78-40DE-EDB93AA3B0A1}"/>
              </a:ext>
            </a:extLst>
          </p:cNvPr>
          <p:cNvSpPr txBox="1"/>
          <p:nvPr/>
        </p:nvSpPr>
        <p:spPr>
          <a:xfrm>
            <a:off x="10281621" y="4644105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Saturday 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A4BE49A-CD4E-D9A6-7E3B-AD1CF5710E7B}"/>
              </a:ext>
            </a:extLst>
          </p:cNvPr>
          <p:cNvSpPr/>
          <p:nvPr/>
        </p:nvSpPr>
        <p:spPr>
          <a:xfrm>
            <a:off x="7969950" y="6244135"/>
            <a:ext cx="3719848" cy="2403470"/>
          </a:xfrm>
          <a:prstGeom prst="rect">
            <a:avLst/>
          </a:prstGeom>
          <a:solidFill>
            <a:srgbClr val="FFFFD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7D13AB44-52B4-E8EA-9FC2-4B247EE56980}"/>
              </a:ext>
            </a:extLst>
          </p:cNvPr>
          <p:cNvCxnSpPr>
            <a:cxnSpLocks/>
          </p:cNvCxnSpPr>
          <p:nvPr/>
        </p:nvCxnSpPr>
        <p:spPr>
          <a:xfrm>
            <a:off x="8257860" y="13280582"/>
            <a:ext cx="3259225" cy="0"/>
          </a:xfrm>
          <a:prstGeom prst="straightConnector1">
            <a:avLst/>
          </a:prstGeom>
          <a:ln w="34925">
            <a:solidFill>
              <a:srgbClr val="00B05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D59189AF-628A-662E-26C9-24CC1551E6D4}"/>
              </a:ext>
            </a:extLst>
          </p:cNvPr>
          <p:cNvCxnSpPr>
            <a:cxnSpLocks/>
          </p:cNvCxnSpPr>
          <p:nvPr/>
        </p:nvCxnSpPr>
        <p:spPr>
          <a:xfrm>
            <a:off x="8176618" y="10769667"/>
            <a:ext cx="3259225" cy="0"/>
          </a:xfrm>
          <a:prstGeom prst="straightConnector1">
            <a:avLst/>
          </a:prstGeom>
          <a:ln w="34925">
            <a:solidFill>
              <a:srgbClr val="00B05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84654340-BD2F-ADA2-89C1-FF12318A6A8F}"/>
              </a:ext>
            </a:extLst>
          </p:cNvPr>
          <p:cNvCxnSpPr>
            <a:cxnSpLocks/>
          </p:cNvCxnSpPr>
          <p:nvPr/>
        </p:nvCxnSpPr>
        <p:spPr>
          <a:xfrm>
            <a:off x="8176617" y="10130269"/>
            <a:ext cx="3259225" cy="0"/>
          </a:xfrm>
          <a:prstGeom prst="straightConnector1">
            <a:avLst/>
          </a:prstGeom>
          <a:ln w="34925">
            <a:solidFill>
              <a:srgbClr val="00B05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ectangle 111">
            <a:extLst>
              <a:ext uri="{FF2B5EF4-FFF2-40B4-BE49-F238E27FC236}">
                <a16:creationId xmlns:a16="http://schemas.microsoft.com/office/drawing/2014/main" id="{22FABE38-A266-7546-E5DB-FA83724E35F6}"/>
              </a:ext>
            </a:extLst>
          </p:cNvPr>
          <p:cNvSpPr/>
          <p:nvPr/>
        </p:nvSpPr>
        <p:spPr>
          <a:xfrm>
            <a:off x="7972537" y="8741674"/>
            <a:ext cx="3722191" cy="403449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DC8E9B-E446-0D05-709D-14AFEA0F3A20}"/>
              </a:ext>
            </a:extLst>
          </p:cNvPr>
          <p:cNvSpPr txBox="1"/>
          <p:nvPr/>
        </p:nvSpPr>
        <p:spPr>
          <a:xfrm>
            <a:off x="8006487" y="8715723"/>
            <a:ext cx="1753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Garamond" panose="02020404030301010803" pitchFamily="18" charset="0"/>
                <a:cs typeface="Arial" panose="020B0604020202020204" pitchFamily="34" charset="0"/>
              </a:rPr>
              <a:t>Reflection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3E834B9-465B-805F-CF08-286E5E777BEB}"/>
              </a:ext>
            </a:extLst>
          </p:cNvPr>
          <p:cNvSpPr/>
          <p:nvPr/>
        </p:nvSpPr>
        <p:spPr>
          <a:xfrm>
            <a:off x="7969950" y="6103428"/>
            <a:ext cx="3719848" cy="676215"/>
          </a:xfrm>
          <a:prstGeom prst="rect">
            <a:avLst/>
          </a:prstGeom>
          <a:solidFill>
            <a:srgbClr val="FFFFC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4506912-E0AF-4A7A-0619-4CC105E5736F}"/>
              </a:ext>
            </a:extLst>
          </p:cNvPr>
          <p:cNvSpPr txBox="1"/>
          <p:nvPr/>
        </p:nvSpPr>
        <p:spPr>
          <a:xfrm>
            <a:off x="8240618" y="6231604"/>
            <a:ext cx="347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  <a:cs typeface="Arial" panose="020B0604020202020204" pitchFamily="34" charset="0"/>
              </a:rPr>
              <a:t>WELLNESS ACTIVITIES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84C7810-FB10-3EE7-CCB5-659097FB0656}"/>
              </a:ext>
            </a:extLst>
          </p:cNvPr>
          <p:cNvSpPr/>
          <p:nvPr/>
        </p:nvSpPr>
        <p:spPr>
          <a:xfrm>
            <a:off x="8235382" y="7031733"/>
            <a:ext cx="194019" cy="25623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733901AE-DC1B-2AF1-E149-0EF1B1FE59A7}"/>
              </a:ext>
            </a:extLst>
          </p:cNvPr>
          <p:cNvSpPr/>
          <p:nvPr/>
        </p:nvSpPr>
        <p:spPr>
          <a:xfrm>
            <a:off x="8235382" y="7663100"/>
            <a:ext cx="194019" cy="25623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E57ABAC5-CD21-8B25-5676-8DB45B6C8473}"/>
              </a:ext>
            </a:extLst>
          </p:cNvPr>
          <p:cNvSpPr/>
          <p:nvPr/>
        </p:nvSpPr>
        <p:spPr>
          <a:xfrm>
            <a:off x="8235382" y="8207386"/>
            <a:ext cx="194019" cy="25623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E69E18D4-2FB0-3C75-0FF6-05757E8B6ED0}"/>
              </a:ext>
            </a:extLst>
          </p:cNvPr>
          <p:cNvCxnSpPr>
            <a:cxnSpLocks/>
          </p:cNvCxnSpPr>
          <p:nvPr/>
        </p:nvCxnSpPr>
        <p:spPr>
          <a:xfrm>
            <a:off x="8532794" y="7325841"/>
            <a:ext cx="2790253" cy="0"/>
          </a:xfrm>
          <a:prstGeom prst="straightConnector1">
            <a:avLst/>
          </a:prstGeom>
          <a:ln w="38100">
            <a:solidFill>
              <a:srgbClr val="FFAD75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9AB437E2-DB94-7F5A-412B-E72042E8BDCE}"/>
              </a:ext>
            </a:extLst>
          </p:cNvPr>
          <p:cNvCxnSpPr>
            <a:cxnSpLocks/>
          </p:cNvCxnSpPr>
          <p:nvPr/>
        </p:nvCxnSpPr>
        <p:spPr>
          <a:xfrm>
            <a:off x="8532794" y="7956772"/>
            <a:ext cx="2790253" cy="0"/>
          </a:xfrm>
          <a:prstGeom prst="straightConnector1">
            <a:avLst/>
          </a:prstGeom>
          <a:ln w="38100">
            <a:solidFill>
              <a:srgbClr val="FFAD75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D2492780-704B-F476-0487-D9FEB62611BC}"/>
              </a:ext>
            </a:extLst>
          </p:cNvPr>
          <p:cNvCxnSpPr>
            <a:cxnSpLocks/>
          </p:cNvCxnSpPr>
          <p:nvPr/>
        </p:nvCxnSpPr>
        <p:spPr>
          <a:xfrm>
            <a:off x="8532794" y="8505846"/>
            <a:ext cx="2790253" cy="0"/>
          </a:xfrm>
          <a:prstGeom prst="straightConnector1">
            <a:avLst/>
          </a:prstGeom>
          <a:ln w="38100">
            <a:solidFill>
              <a:srgbClr val="FFAD75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749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57</Words>
  <Application>Microsoft Office PowerPoint</Application>
  <PresentationFormat>Custom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Garamond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Aldrin Gomes</dc:creator>
  <cp:lastModifiedBy>Aldrin Gomes</cp:lastModifiedBy>
  <cp:revision>4</cp:revision>
  <dcterms:created xsi:type="dcterms:W3CDTF">2024-04-14T08:52:31Z</dcterms:created>
  <dcterms:modified xsi:type="dcterms:W3CDTF">2024-09-03T05:24:56Z</dcterms:modified>
</cp:coreProperties>
</file>